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34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DF-0263-4AF9-B041-0893E0CEAB0A}" type="datetimeFigureOut">
              <a:rPr lang="bg-BG" smtClean="0"/>
              <a:t>26.7.2022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819A-90E3-4FA3-9F02-CC607EEE632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6050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DF-0263-4AF9-B041-0893E0CEAB0A}" type="datetimeFigureOut">
              <a:rPr lang="bg-BG" smtClean="0"/>
              <a:t>26.7.2022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819A-90E3-4FA3-9F02-CC607EEE632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69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DF-0263-4AF9-B041-0893E0CEAB0A}" type="datetimeFigureOut">
              <a:rPr lang="bg-BG" smtClean="0"/>
              <a:t>26.7.2022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819A-90E3-4FA3-9F02-CC607EEE632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987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DF-0263-4AF9-B041-0893E0CEAB0A}" type="datetimeFigureOut">
              <a:rPr lang="bg-BG" smtClean="0"/>
              <a:t>26.7.2022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819A-90E3-4FA3-9F02-CC607EEE632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545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DF-0263-4AF9-B041-0893E0CEAB0A}" type="datetimeFigureOut">
              <a:rPr lang="bg-BG" smtClean="0"/>
              <a:t>26.7.2022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819A-90E3-4FA3-9F02-CC607EEE632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38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DF-0263-4AF9-B041-0893E0CEAB0A}" type="datetimeFigureOut">
              <a:rPr lang="bg-BG" smtClean="0"/>
              <a:t>26.7.2022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819A-90E3-4FA3-9F02-CC607EEE632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603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DF-0263-4AF9-B041-0893E0CEAB0A}" type="datetimeFigureOut">
              <a:rPr lang="bg-BG" smtClean="0"/>
              <a:t>26.7.2022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819A-90E3-4FA3-9F02-CC607EEE632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359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DF-0263-4AF9-B041-0893E0CEAB0A}" type="datetimeFigureOut">
              <a:rPr lang="bg-BG" smtClean="0"/>
              <a:t>26.7.2022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819A-90E3-4FA3-9F02-CC607EEE632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386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DF-0263-4AF9-B041-0893E0CEAB0A}" type="datetimeFigureOut">
              <a:rPr lang="bg-BG" smtClean="0"/>
              <a:t>26.7.2022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819A-90E3-4FA3-9F02-CC607EEE632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576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DF-0263-4AF9-B041-0893E0CEAB0A}" type="datetimeFigureOut">
              <a:rPr lang="bg-BG" smtClean="0"/>
              <a:t>26.7.2022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819A-90E3-4FA3-9F02-CC607EEE632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2707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7CDF-0263-4AF9-B041-0893E0CEAB0A}" type="datetimeFigureOut">
              <a:rPr lang="bg-BG" smtClean="0"/>
              <a:t>26.7.2022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819A-90E3-4FA3-9F02-CC607EEE632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9497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7CDF-0263-4AF9-B041-0893E0CEAB0A}" type="datetimeFigureOut">
              <a:rPr lang="bg-BG" smtClean="0"/>
              <a:t>26.7.2022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1819A-90E3-4FA3-9F02-CC607EEE632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5059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 descr="C:\Users\Dell\Desktop\IMG-acb0a985b801142994c9c5e307482d0a-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14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2050" name="Picture 2" descr="C:\Users\Dell\Desktop\IMG-33cc370bd3154f4c9c76e45a84d8ce23-V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534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</cp:revision>
  <dcterms:created xsi:type="dcterms:W3CDTF">2018-03-01T09:50:59Z</dcterms:created>
  <dcterms:modified xsi:type="dcterms:W3CDTF">2022-07-26T13:22:45Z</dcterms:modified>
</cp:coreProperties>
</file>